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handoutMasterIdLst>
    <p:handoutMasterId r:id="rId6"/>
  </p:handout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8" autoAdjust="0"/>
    <p:restoredTop sz="94674"/>
  </p:normalViewPr>
  <p:slideViewPr>
    <p:cSldViewPr snapToGrid="0" snapToObjects="1">
      <p:cViewPr varScale="1">
        <p:scale>
          <a:sx n="140" d="100"/>
          <a:sy n="140" d="100"/>
        </p:scale>
        <p:origin x="208" y="5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96D54-B613-EE4E-9C05-E8852392CAF5}" type="datetimeFigureOut">
              <a:rPr lang="es-ES" smtClean="0"/>
              <a:t>20/12/22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15EB8-0C0A-B04F-A0FE-3A6FD0990E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907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0785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139</TotalTime>
  <Words>0</Words>
  <Application>Microsoft Macintosh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42</cp:revision>
  <dcterms:created xsi:type="dcterms:W3CDTF">2010-04-12T23:12:02Z</dcterms:created>
  <dcterms:modified xsi:type="dcterms:W3CDTF">2022-12-20T16:39:00Z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